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58" r:id="rId3"/>
    <p:sldId id="270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161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766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94434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5638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150414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6695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42409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29165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68426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42322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382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01047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6514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44784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5592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14852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86516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7F46D77-1891-463E-93B6-DFB29A0C8420}" type="datetimeFigureOut">
              <a:rPr lang="es-PE" smtClean="0"/>
              <a:t>11/12/2020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3163547-4CE3-45FB-9D68-2405726579B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12360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99DCD30-DCDF-4474-BECB-93B153BD196E}"/>
              </a:ext>
            </a:extLst>
          </p:cNvPr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519" b="70741" l="40052" r="59062">
                        <a14:foregroundMark x1="47604" y1="43704" x2="47604" y2="43704"/>
                        <a14:foregroundMark x1="48906" y1="43704" x2="48906" y2="43704"/>
                        <a14:foregroundMark x1="50417" y1="43704" x2="50417" y2="43704"/>
                        <a14:foregroundMark x1="51927" y1="43611" x2="51927" y2="43611"/>
                        <a14:foregroundMark x1="41458" y1="66019" x2="41458" y2="66019"/>
                        <a14:foregroundMark x1="40260" y1="67315" x2="40260" y2="67315"/>
                        <a14:foregroundMark x1="41354" y1="70648" x2="41354" y2="70648"/>
                        <a14:foregroundMark x1="43073" y1="67130" x2="43073" y2="67130"/>
                        <a14:foregroundMark x1="44531" y1="67963" x2="44531" y2="67963"/>
                        <a14:foregroundMark x1="47240" y1="68148" x2="47240" y2="68148"/>
                        <a14:foregroundMark x1="49896" y1="68426" x2="49896" y2="68426"/>
                        <a14:foregroundMark x1="53177" y1="67963" x2="53177" y2="67963"/>
                        <a14:foregroundMark x1="55208" y1="68611" x2="55208" y2="68611"/>
                        <a14:foregroundMark x1="57500" y1="68148" x2="57500" y2="68148"/>
                        <a14:foregroundMark x1="58385" y1="70833" x2="58385" y2="70833"/>
                        <a14:foregroundMark x1="59062" y1="66019" x2="59062" y2="66019"/>
                      </a14:backgroundRemoval>
                    </a14:imgEffect>
                  </a14:imgLayer>
                </a14:imgProps>
              </a:ext>
            </a:extLst>
          </a:blip>
          <a:srcRect l="39663" t="42296" r="40640" b="27855"/>
          <a:stretch/>
        </p:blipFill>
        <p:spPr bwMode="auto">
          <a:xfrm>
            <a:off x="3422014" y="2477680"/>
            <a:ext cx="5347970" cy="36569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272C707A-C3B7-4D58-903F-4672C57C6D91}"/>
              </a:ext>
            </a:extLst>
          </p:cNvPr>
          <p:cNvSpPr/>
          <p:nvPr/>
        </p:nvSpPr>
        <p:spPr>
          <a:xfrm>
            <a:off x="2261439" y="1117263"/>
            <a:ext cx="7669122" cy="78773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s-E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COMPULAST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2EEC365-A6FB-4CAF-AFC3-6BA0A2797D43}"/>
              </a:ext>
            </a:extLst>
          </p:cNvPr>
          <p:cNvSpPr/>
          <p:nvPr/>
        </p:nvSpPr>
        <p:spPr>
          <a:xfrm>
            <a:off x="7448550" y="3202443"/>
            <a:ext cx="424756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omic Sans MS" panose="030F0702030302020204" pitchFamily="66" charset="0"/>
              </a:rPr>
              <a:t>T5JN</a:t>
            </a:r>
          </a:p>
          <a:p>
            <a:pPr algn="ctr"/>
            <a:r>
              <a:rPr lang="es-E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omic Sans MS" panose="030F0702030302020204" pitchFamily="66" charset="0"/>
              </a:rPr>
              <a:t>MANUEL TORRES</a:t>
            </a:r>
            <a:endParaRPr lang="es-PE" sz="3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1D179C7-4A21-4460-AEA8-1B76E9EB4A75}"/>
              </a:ext>
            </a:extLst>
          </p:cNvPr>
          <p:cNvSpPr/>
          <p:nvPr/>
        </p:nvSpPr>
        <p:spPr>
          <a:xfrm>
            <a:off x="598515" y="2986999"/>
            <a:ext cx="3325847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INTEGRANTES:</a:t>
            </a:r>
          </a:p>
          <a:p>
            <a:pPr marL="285750" indent="-285750" algn="ctr">
              <a:buFontTx/>
              <a:buChar char="-"/>
            </a:pPr>
            <a:r>
              <a:rPr lang="es-E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VALERIA GABANCHO</a:t>
            </a:r>
          </a:p>
          <a:p>
            <a:pPr marL="285750" indent="-285750" algn="ctr">
              <a:buFontTx/>
              <a:buChar char="-"/>
            </a:pPr>
            <a:r>
              <a:rPr lang="es-E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GIOMAR LIMO</a:t>
            </a:r>
          </a:p>
          <a:p>
            <a:pPr marL="285750" indent="-285750" algn="ctr">
              <a:buFontTx/>
              <a:buChar char="-"/>
            </a:pPr>
            <a:r>
              <a:rPr lang="es-E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ARTURO CHAPARRO</a:t>
            </a:r>
          </a:p>
          <a:p>
            <a:pPr marL="285750" indent="-285750" algn="ctr">
              <a:buFontTx/>
              <a:buChar char="-"/>
            </a:pPr>
            <a:r>
              <a:rPr lang="es-E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JUAN CHAVEZ</a:t>
            </a:r>
            <a:endParaRPr lang="es-PE" sz="2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2853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B011637F-7270-46DB-94E0-C2073C5D5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490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DFBBB82F-F61E-45EA-9218-B38D0CBE0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32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AE353D80-F65C-4AD1-B1BC-FE373BFB7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094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1F136630-8E11-4E12-B2A7-65E60C5AE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640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561A77C0-D0E9-48BC-9BEC-F3BF9BC3B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39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F3291CD-EC3B-41EA-A78C-53A53BDF1AC7}"/>
              </a:ext>
            </a:extLst>
          </p:cNvPr>
          <p:cNvSpPr/>
          <p:nvPr/>
        </p:nvSpPr>
        <p:spPr>
          <a:xfrm>
            <a:off x="1714500" y="2321004"/>
            <a:ext cx="8763000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3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62076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AF89F25-27D7-4EDC-BDD5-8C295255C841}"/>
              </a:ext>
            </a:extLst>
          </p:cNvPr>
          <p:cNvSpPr/>
          <p:nvPr/>
        </p:nvSpPr>
        <p:spPr>
          <a:xfrm>
            <a:off x="670476" y="2093575"/>
            <a:ext cx="10851047" cy="170078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PE" sz="2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 un proyecto educacional que consiste en la realización de un sistema de gestión de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PE" sz="2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ventas orientado a la personalización de computadoras en donde el cliente realiza la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PE" sz="2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elección de todos los componentes que desea integrar a su computador especializado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PE" sz="2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hardware para así ampliar el alcance de las tiendas especializadas en este rubro.</a:t>
            </a:r>
            <a:endParaRPr lang="es-PE" sz="2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537F49-11E0-494C-A4D3-154E979AB3BF}"/>
              </a:ext>
            </a:extLst>
          </p:cNvPr>
          <p:cNvSpPr txBox="1"/>
          <p:nvPr/>
        </p:nvSpPr>
        <p:spPr>
          <a:xfrm>
            <a:off x="1857374" y="552450"/>
            <a:ext cx="8477250" cy="1009650"/>
          </a:xfrm>
          <a:prstGeom prst="rect">
            <a:avLst/>
          </a:prstGeom>
          <a:noFill/>
        </p:spPr>
        <p:txBody>
          <a:bodyPr wrap="square">
            <a:prstTxWarp prst="textTriangleInverted">
              <a:avLst/>
            </a:prstTxWarp>
            <a:spAutoFit/>
          </a:bodyPr>
          <a:lstStyle/>
          <a:p>
            <a:r>
              <a:rPr lang="es-PE" sz="1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 </a:t>
            </a:r>
            <a:r>
              <a:rPr lang="es-PE" sz="18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COMPULAST</a:t>
            </a:r>
            <a:r>
              <a:rPr lang="es-PE" sz="1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PE" dirty="0"/>
          </a:p>
        </p:txBody>
      </p:sp>
      <p:pic>
        <p:nvPicPr>
          <p:cNvPr id="14344" name="Picture 8" descr="Informática Básica: Diferencias entre computador de mesa y portátil">
            <a:extLst>
              <a:ext uri="{FF2B5EF4-FFF2-40B4-BE49-F238E27FC236}">
                <a16:creationId xmlns:a16="http://schemas.microsoft.com/office/drawing/2014/main" id="{5B1935C3-D93C-481E-A799-D7EE74A81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360" y="3983733"/>
            <a:ext cx="3129280" cy="234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544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C6A8302-7EF0-411C-BE9A-56E35BE1C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27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BC3CBE4-853E-4588-A85B-F7C384B24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001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6450A83-7F93-44FE-BF3E-9C287869B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04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393F1B4-5125-44F6-86B2-0A7F4BA7A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079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989E5AA-50EA-41E5-B21F-64ADBD86D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77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EACFD541-0D3D-4BBD-A297-BCDE1E690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238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4965C832-D3E9-4DDC-9A44-003E8BB20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6402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16</TotalTime>
  <Words>72</Words>
  <Application>Microsoft Office PowerPoint</Application>
  <PresentationFormat>Panorámica</PresentationFormat>
  <Paragraphs>14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Calisto MT</vt:lpstr>
      <vt:lpstr>Comic Sans MS</vt:lpstr>
      <vt:lpstr>Wingdings 2</vt:lpstr>
      <vt:lpstr>Pizarra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Valeria Gabancho</dc:creator>
  <cp:lastModifiedBy>Valeria Gabancho</cp:lastModifiedBy>
  <cp:revision>2</cp:revision>
  <dcterms:created xsi:type="dcterms:W3CDTF">2020-12-12T00:28:39Z</dcterms:created>
  <dcterms:modified xsi:type="dcterms:W3CDTF">2020-12-12T00:44:59Z</dcterms:modified>
</cp:coreProperties>
</file>

<file path=docProps/thumbnail.jpeg>
</file>